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C Diary Girl" panose="020B0604020202020204" charset="-95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Nunito" pitchFamily="2" charset="0"/>
      <p:regular r:id="rId19"/>
    </p:embeddedFont>
    <p:embeddedFont>
      <p:font typeface="Nunito Bold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F0DE2-CDB7-4FC7-A07E-F8614B7BA457}" v="1" dt="2025-04-25T07:44:45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25" d="100"/>
          <a:sy n="125" d="100"/>
        </p:scale>
        <p:origin x="-6893" y="-20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U PATHURI" userId="421b430ea81e348c" providerId="LiveId" clId="{060F0DE2-CDB7-4FC7-A07E-F8614B7BA457}"/>
    <pc:docChg chg="modSld">
      <pc:chgData name="CHANDU PATHURI" userId="421b430ea81e348c" providerId="LiveId" clId="{060F0DE2-CDB7-4FC7-A07E-F8614B7BA457}" dt="2025-04-25T07:45:23.329" v="5" actId="1076"/>
      <pc:docMkLst>
        <pc:docMk/>
      </pc:docMkLst>
      <pc:sldChg chg="modSp mod">
        <pc:chgData name="CHANDU PATHURI" userId="421b430ea81e348c" providerId="LiveId" clId="{060F0DE2-CDB7-4FC7-A07E-F8614B7BA457}" dt="2025-04-25T07:43:38.643" v="0" actId="14100"/>
        <pc:sldMkLst>
          <pc:docMk/>
          <pc:sldMk cId="0" sldId="263"/>
        </pc:sldMkLst>
        <pc:spChg chg="mod">
          <ac:chgData name="CHANDU PATHURI" userId="421b430ea81e348c" providerId="LiveId" clId="{060F0DE2-CDB7-4FC7-A07E-F8614B7BA457}" dt="2025-04-25T07:43:38.643" v="0" actId="14100"/>
          <ac:spMkLst>
            <pc:docMk/>
            <pc:sldMk cId="0" sldId="263"/>
            <ac:spMk id="8" creationId="{00000000-0000-0000-0000-000000000000}"/>
          </ac:spMkLst>
        </pc:spChg>
      </pc:sldChg>
      <pc:sldChg chg="addSp modSp mod">
        <pc:chgData name="CHANDU PATHURI" userId="421b430ea81e348c" providerId="LiveId" clId="{060F0DE2-CDB7-4FC7-A07E-F8614B7BA457}" dt="2025-04-25T07:45:23.329" v="5" actId="1076"/>
        <pc:sldMkLst>
          <pc:docMk/>
          <pc:sldMk cId="0" sldId="265"/>
        </pc:sldMkLst>
        <pc:spChg chg="mod">
          <ac:chgData name="CHANDU PATHURI" userId="421b430ea81e348c" providerId="LiveId" clId="{060F0DE2-CDB7-4FC7-A07E-F8614B7BA457}" dt="2025-04-25T07:44:38.623" v="3" actId="122"/>
          <ac:spMkLst>
            <pc:docMk/>
            <pc:sldMk cId="0" sldId="265"/>
            <ac:spMk id="6" creationId="{00000000-0000-0000-0000-000000000000}"/>
          </ac:spMkLst>
        </pc:spChg>
        <pc:spChg chg="mod">
          <ac:chgData name="CHANDU PATHURI" userId="421b430ea81e348c" providerId="LiveId" clId="{060F0DE2-CDB7-4FC7-A07E-F8614B7BA457}" dt="2025-04-25T07:44:45.615" v="4" actId="571"/>
          <ac:spMkLst>
            <pc:docMk/>
            <pc:sldMk cId="0" sldId="265"/>
            <ac:spMk id="11" creationId="{8DF92606-ABD0-0944-407C-FED152F01EEE}"/>
          </ac:spMkLst>
        </pc:spChg>
        <pc:spChg chg="add mod">
          <ac:chgData name="CHANDU PATHURI" userId="421b430ea81e348c" providerId="LiveId" clId="{060F0DE2-CDB7-4FC7-A07E-F8614B7BA457}" dt="2025-04-25T07:44:45.615" v="4" actId="571"/>
          <ac:spMkLst>
            <pc:docMk/>
            <pc:sldMk cId="0" sldId="265"/>
            <ac:spMk id="12" creationId="{A68F98F8-86D5-A717-422E-4B022F4A578B}"/>
          </ac:spMkLst>
        </pc:spChg>
        <pc:grpChg chg="add mod">
          <ac:chgData name="CHANDU PATHURI" userId="421b430ea81e348c" providerId="LiveId" clId="{060F0DE2-CDB7-4FC7-A07E-F8614B7BA457}" dt="2025-04-25T07:45:23.329" v="5" actId="1076"/>
          <ac:grpSpMkLst>
            <pc:docMk/>
            <pc:sldMk cId="0" sldId="265"/>
            <ac:grpSpMk id="10" creationId="{94274173-20A5-F86A-0464-5B69D29EA842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 rot="-465442">
            <a:off x="15105791" y="245822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7" y="0"/>
                </a:lnTo>
                <a:lnTo>
                  <a:pt x="2013817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25094" y="8627655"/>
            <a:ext cx="3434206" cy="630645"/>
          </a:xfrm>
          <a:custGeom>
            <a:avLst/>
            <a:gdLst/>
            <a:ahLst/>
            <a:cxnLst/>
            <a:rect l="l" t="t" r="r" b="b"/>
            <a:pathLst>
              <a:path w="3434206" h="630645">
                <a:moveTo>
                  <a:pt x="0" y="0"/>
                </a:moveTo>
                <a:lnTo>
                  <a:pt x="3434206" y="0"/>
                </a:lnTo>
                <a:lnTo>
                  <a:pt x="3434206" y="630645"/>
                </a:lnTo>
                <a:lnTo>
                  <a:pt x="0" y="630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37417">
            <a:off x="1699513" y="6606455"/>
            <a:ext cx="3549699" cy="2562238"/>
          </a:xfrm>
          <a:custGeom>
            <a:avLst/>
            <a:gdLst/>
            <a:ahLst/>
            <a:cxnLst/>
            <a:rect l="l" t="t" r="r" b="b"/>
            <a:pathLst>
              <a:path w="3549699" h="2562238">
                <a:moveTo>
                  <a:pt x="0" y="0"/>
                </a:moveTo>
                <a:lnTo>
                  <a:pt x="3549700" y="0"/>
                </a:lnTo>
                <a:lnTo>
                  <a:pt x="3549700" y="2562237"/>
                </a:lnTo>
                <a:lnTo>
                  <a:pt x="0" y="2562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26817" y="2678256"/>
            <a:ext cx="11434365" cy="287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4"/>
              </a:lnSpc>
            </a:pPr>
            <a:r>
              <a:rPr lang="en-US" sz="8003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SPORTS EQUIPMENT MANAGEMENT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31736" y="5712776"/>
            <a:ext cx="9624529" cy="86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Presented by Batch-05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61985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151032" y="2716604"/>
            <a:ext cx="7349856" cy="4503061"/>
            <a:chOff x="0" y="0"/>
            <a:chExt cx="1347405" cy="8255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7405" cy="825519"/>
            </a:xfrm>
            <a:custGeom>
              <a:avLst/>
              <a:gdLst/>
              <a:ahLst/>
              <a:cxnLst/>
              <a:rect l="l" t="t" r="r" b="b"/>
              <a:pathLst>
                <a:path w="1347405" h="825519">
                  <a:moveTo>
                    <a:pt x="24227" y="0"/>
                  </a:moveTo>
                  <a:lnTo>
                    <a:pt x="1323178" y="0"/>
                  </a:lnTo>
                  <a:cubicBezTo>
                    <a:pt x="1336558" y="0"/>
                    <a:pt x="1347405" y="10847"/>
                    <a:pt x="1347405" y="24227"/>
                  </a:cubicBezTo>
                  <a:lnTo>
                    <a:pt x="1347405" y="801292"/>
                  </a:lnTo>
                  <a:cubicBezTo>
                    <a:pt x="1347405" y="814672"/>
                    <a:pt x="1336558" y="825519"/>
                    <a:pt x="1323178" y="825519"/>
                  </a:cubicBezTo>
                  <a:lnTo>
                    <a:pt x="24227" y="825519"/>
                  </a:lnTo>
                  <a:cubicBezTo>
                    <a:pt x="17802" y="825519"/>
                    <a:pt x="11639" y="822967"/>
                    <a:pt x="7096" y="818423"/>
                  </a:cubicBezTo>
                  <a:cubicBezTo>
                    <a:pt x="2552" y="813880"/>
                    <a:pt x="0" y="807717"/>
                    <a:pt x="0" y="801292"/>
                  </a:cubicBezTo>
                  <a:lnTo>
                    <a:pt x="0" y="24227"/>
                  </a:lnTo>
                  <a:cubicBezTo>
                    <a:pt x="0" y="10847"/>
                    <a:pt x="10847" y="0"/>
                    <a:pt x="24227" y="0"/>
                  </a:cubicBezTo>
                  <a:close/>
                </a:path>
              </a:pathLst>
            </a:custGeom>
            <a:blipFill>
              <a:blip r:embed="rId2"/>
              <a:stretch>
                <a:fillRect l="-2930" r="-293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-93637" y="-171450"/>
            <a:ext cx="18475274" cy="156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33727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PROTOTYPE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4648" y="7690316"/>
            <a:ext cx="7082624" cy="176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RETURNED INVENTORY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0738" y="2716604"/>
            <a:ext cx="7349856" cy="4503061"/>
            <a:chOff x="0" y="0"/>
            <a:chExt cx="1347405" cy="8255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7405" cy="825519"/>
            </a:xfrm>
            <a:custGeom>
              <a:avLst/>
              <a:gdLst/>
              <a:ahLst/>
              <a:cxnLst/>
              <a:rect l="l" t="t" r="r" b="b"/>
              <a:pathLst>
                <a:path w="1347405" h="825519">
                  <a:moveTo>
                    <a:pt x="24227" y="0"/>
                  </a:moveTo>
                  <a:lnTo>
                    <a:pt x="1323178" y="0"/>
                  </a:lnTo>
                  <a:cubicBezTo>
                    <a:pt x="1336558" y="0"/>
                    <a:pt x="1347405" y="10847"/>
                    <a:pt x="1347405" y="24227"/>
                  </a:cubicBezTo>
                  <a:lnTo>
                    <a:pt x="1347405" y="801292"/>
                  </a:lnTo>
                  <a:cubicBezTo>
                    <a:pt x="1347405" y="814672"/>
                    <a:pt x="1336558" y="825519"/>
                    <a:pt x="1323178" y="825519"/>
                  </a:cubicBezTo>
                  <a:lnTo>
                    <a:pt x="24227" y="825519"/>
                  </a:lnTo>
                  <a:cubicBezTo>
                    <a:pt x="17802" y="825519"/>
                    <a:pt x="11639" y="822967"/>
                    <a:pt x="7096" y="818423"/>
                  </a:cubicBezTo>
                  <a:cubicBezTo>
                    <a:pt x="2552" y="813880"/>
                    <a:pt x="0" y="807717"/>
                    <a:pt x="0" y="801292"/>
                  </a:cubicBezTo>
                  <a:lnTo>
                    <a:pt x="0" y="24227"/>
                  </a:lnTo>
                  <a:cubicBezTo>
                    <a:pt x="0" y="10847"/>
                    <a:pt x="10847" y="0"/>
                    <a:pt x="24227" y="0"/>
                  </a:cubicBezTo>
                  <a:close/>
                </a:path>
              </a:pathLst>
            </a:custGeom>
            <a:blipFill>
              <a:blip r:embed="rId3"/>
              <a:stretch>
                <a:fillRect l="-9773" r="-977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20738" y="7690316"/>
            <a:ext cx="7062958" cy="86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INVENTORY RESOURCE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94274173-20A5-F86A-0464-5B69D29EA842}"/>
              </a:ext>
            </a:extLst>
          </p:cNvPr>
          <p:cNvGrpSpPr/>
          <p:nvPr/>
        </p:nvGrpSpPr>
        <p:grpSpPr>
          <a:xfrm>
            <a:off x="10181512" y="2716604"/>
            <a:ext cx="7349856" cy="4503061"/>
            <a:chOff x="0" y="0"/>
            <a:chExt cx="1347405" cy="825519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8DF92606-ABD0-0944-407C-FED152F01EEE}"/>
                </a:ext>
              </a:extLst>
            </p:cNvPr>
            <p:cNvSpPr/>
            <p:nvPr/>
          </p:nvSpPr>
          <p:spPr>
            <a:xfrm>
              <a:off x="0" y="0"/>
              <a:ext cx="1347405" cy="825519"/>
            </a:xfrm>
            <a:custGeom>
              <a:avLst/>
              <a:gdLst/>
              <a:ahLst/>
              <a:cxnLst/>
              <a:rect l="l" t="t" r="r" b="b"/>
              <a:pathLst>
                <a:path w="1347405" h="825519">
                  <a:moveTo>
                    <a:pt x="24227" y="0"/>
                  </a:moveTo>
                  <a:lnTo>
                    <a:pt x="1323178" y="0"/>
                  </a:lnTo>
                  <a:cubicBezTo>
                    <a:pt x="1336558" y="0"/>
                    <a:pt x="1347405" y="10847"/>
                    <a:pt x="1347405" y="24227"/>
                  </a:cubicBezTo>
                  <a:lnTo>
                    <a:pt x="1347405" y="801292"/>
                  </a:lnTo>
                  <a:cubicBezTo>
                    <a:pt x="1347405" y="814672"/>
                    <a:pt x="1336558" y="825519"/>
                    <a:pt x="1323178" y="825519"/>
                  </a:cubicBezTo>
                  <a:lnTo>
                    <a:pt x="24227" y="825519"/>
                  </a:lnTo>
                  <a:cubicBezTo>
                    <a:pt x="17802" y="825519"/>
                    <a:pt x="11639" y="822967"/>
                    <a:pt x="7096" y="818423"/>
                  </a:cubicBezTo>
                  <a:cubicBezTo>
                    <a:pt x="2552" y="813880"/>
                    <a:pt x="0" y="807717"/>
                    <a:pt x="0" y="801292"/>
                  </a:cubicBezTo>
                  <a:lnTo>
                    <a:pt x="0" y="24227"/>
                  </a:lnTo>
                  <a:cubicBezTo>
                    <a:pt x="0" y="10847"/>
                    <a:pt x="10847" y="0"/>
                    <a:pt x="24227" y="0"/>
                  </a:cubicBezTo>
                  <a:close/>
                </a:path>
              </a:pathLst>
            </a:custGeom>
            <a:blipFill>
              <a:blip r:embed="rId2"/>
              <a:stretch>
                <a:fillRect l="-2930" r="-2930"/>
              </a:stretch>
            </a:blipFill>
          </p:spPr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A68F98F8-86D5-A717-422E-4B022F4A578B}"/>
              </a:ext>
            </a:extLst>
          </p:cNvPr>
          <p:cNvSpPr txBox="1"/>
          <p:nvPr/>
        </p:nvSpPr>
        <p:spPr>
          <a:xfrm>
            <a:off x="10284648" y="7672739"/>
            <a:ext cx="7082624" cy="176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RETURNED INVENTORY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54090" y="1513901"/>
            <a:ext cx="4979821" cy="162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Result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01851" y="3260938"/>
            <a:ext cx="14284298" cy="58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Faster and more organized equipment allocation through a structured request and approval workflow.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Improved accountability and tracking with real-time monitoring of equipment status, usage, and returns.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Reduction in equipment loss and damage by clearly assigning responsibility and maintaining proper logs.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Enhanced user experience for both students and faculty through a simple, transparent, and efficient system.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Data-driven insights to help faculty manage inventory better and plan for future needs.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33727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2099932" y="-1172339"/>
            <a:ext cx="6257264" cy="3629213"/>
          </a:xfrm>
          <a:custGeom>
            <a:avLst/>
            <a:gdLst/>
            <a:ahLst/>
            <a:cxnLst/>
            <a:rect l="l" t="t" r="r" b="b"/>
            <a:pathLst>
              <a:path w="6257264" h="3629213">
                <a:moveTo>
                  <a:pt x="0" y="0"/>
                </a:moveTo>
                <a:lnTo>
                  <a:pt x="6257264" y="0"/>
                </a:lnTo>
                <a:lnTo>
                  <a:pt x="6257264" y="3629214"/>
                </a:lnTo>
                <a:lnTo>
                  <a:pt x="0" y="362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70491" y="7052356"/>
            <a:ext cx="2977619" cy="4114800"/>
          </a:xfrm>
          <a:custGeom>
            <a:avLst/>
            <a:gdLst/>
            <a:ahLst/>
            <a:cxnLst/>
            <a:rect l="l" t="t" r="r" b="b"/>
            <a:pathLst>
              <a:path w="2977619" h="4114800">
                <a:moveTo>
                  <a:pt x="0" y="0"/>
                </a:moveTo>
                <a:lnTo>
                  <a:pt x="2977618" y="0"/>
                </a:lnTo>
                <a:lnTo>
                  <a:pt x="2977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96206" y="2199700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97131" y="4398376"/>
            <a:ext cx="15093738" cy="278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   Our conclusion includes the following future enhancements:</a:t>
            </a:r>
          </a:p>
          <a:p>
            <a:pPr marL="863595" lvl="1" indent="-431797" algn="just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 More Equipment Categories</a:t>
            </a:r>
          </a:p>
          <a:p>
            <a:pPr marL="863595" lvl="1" indent="-431797" algn="just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 Mobile App Integration</a:t>
            </a:r>
          </a:p>
          <a:p>
            <a:pPr marL="863595" lvl="1" indent="-431797" algn="just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 AI-based Equipment Recommendations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5690050" y="7739359"/>
            <a:ext cx="3551363" cy="1646945"/>
          </a:xfrm>
          <a:custGeom>
            <a:avLst/>
            <a:gdLst/>
            <a:ahLst/>
            <a:cxnLst/>
            <a:rect l="l" t="t" r="r" b="b"/>
            <a:pathLst>
              <a:path w="3551363" h="1646945">
                <a:moveTo>
                  <a:pt x="3551363" y="0"/>
                </a:moveTo>
                <a:lnTo>
                  <a:pt x="0" y="0"/>
                </a:lnTo>
                <a:lnTo>
                  <a:pt x="0" y="1646944"/>
                </a:lnTo>
                <a:lnTo>
                  <a:pt x="3551363" y="1646944"/>
                </a:lnTo>
                <a:lnTo>
                  <a:pt x="35513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46982" y="1028700"/>
            <a:ext cx="3551363" cy="1646945"/>
          </a:xfrm>
          <a:custGeom>
            <a:avLst/>
            <a:gdLst/>
            <a:ahLst/>
            <a:cxnLst/>
            <a:rect l="l" t="t" r="r" b="b"/>
            <a:pathLst>
              <a:path w="3551363" h="1646945">
                <a:moveTo>
                  <a:pt x="0" y="0"/>
                </a:moveTo>
                <a:lnTo>
                  <a:pt x="3551364" y="0"/>
                </a:lnTo>
                <a:lnTo>
                  <a:pt x="3551364" y="1646945"/>
                </a:lnTo>
                <a:lnTo>
                  <a:pt x="0" y="1646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96206" y="4200526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Q&amp;A Session</a:t>
            </a:r>
          </a:p>
        </p:txBody>
      </p:sp>
      <p:sp>
        <p:nvSpPr>
          <p:cNvPr id="4" name="Freeform 4"/>
          <p:cNvSpPr/>
          <p:nvPr/>
        </p:nvSpPr>
        <p:spPr>
          <a:xfrm rot="-465442">
            <a:off x="15105791" y="245822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7" y="0"/>
                </a:lnTo>
                <a:lnTo>
                  <a:pt x="2013817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62311" y="8487580"/>
            <a:ext cx="4196989" cy="770720"/>
          </a:xfrm>
          <a:custGeom>
            <a:avLst/>
            <a:gdLst/>
            <a:ahLst/>
            <a:cxnLst/>
            <a:rect l="l" t="t" r="r" b="b"/>
            <a:pathLst>
              <a:path w="4196989" h="770720">
                <a:moveTo>
                  <a:pt x="0" y="0"/>
                </a:moveTo>
                <a:lnTo>
                  <a:pt x="4196989" y="0"/>
                </a:lnTo>
                <a:lnTo>
                  <a:pt x="4196989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37417">
            <a:off x="1699513" y="6606455"/>
            <a:ext cx="3549699" cy="2562238"/>
          </a:xfrm>
          <a:custGeom>
            <a:avLst/>
            <a:gdLst/>
            <a:ahLst/>
            <a:cxnLst/>
            <a:rect l="l" t="t" r="r" b="b"/>
            <a:pathLst>
              <a:path w="3549699" h="2562238">
                <a:moveTo>
                  <a:pt x="0" y="0"/>
                </a:moveTo>
                <a:lnTo>
                  <a:pt x="3549700" y="0"/>
                </a:lnTo>
                <a:lnTo>
                  <a:pt x="3549700" y="2562237"/>
                </a:lnTo>
                <a:lnTo>
                  <a:pt x="0" y="2562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65218" y="3200400"/>
            <a:ext cx="8695587" cy="403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62311" y="8487580"/>
            <a:ext cx="4196989" cy="770720"/>
          </a:xfrm>
          <a:custGeom>
            <a:avLst/>
            <a:gdLst/>
            <a:ahLst/>
            <a:cxnLst/>
            <a:rect l="l" t="t" r="r" b="b"/>
            <a:pathLst>
              <a:path w="4196989" h="770720">
                <a:moveTo>
                  <a:pt x="0" y="0"/>
                </a:moveTo>
                <a:lnTo>
                  <a:pt x="4196989" y="0"/>
                </a:lnTo>
                <a:lnTo>
                  <a:pt x="4196989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8246">
            <a:off x="3423654" y="3579497"/>
            <a:ext cx="4333509" cy="3128006"/>
          </a:xfrm>
          <a:custGeom>
            <a:avLst/>
            <a:gdLst/>
            <a:ahLst/>
            <a:cxnLst/>
            <a:rect l="l" t="t" r="r" b="b"/>
            <a:pathLst>
              <a:path w="4333509" h="3128006">
                <a:moveTo>
                  <a:pt x="0" y="0"/>
                </a:moveTo>
                <a:lnTo>
                  <a:pt x="4333509" y="0"/>
                </a:lnTo>
                <a:lnTo>
                  <a:pt x="4333509" y="3128006"/>
                </a:lnTo>
                <a:lnTo>
                  <a:pt x="0" y="3128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99932" y="-1172339"/>
            <a:ext cx="6257264" cy="3629213"/>
          </a:xfrm>
          <a:custGeom>
            <a:avLst/>
            <a:gdLst/>
            <a:ahLst/>
            <a:cxnLst/>
            <a:rect l="l" t="t" r="r" b="b"/>
            <a:pathLst>
              <a:path w="6257264" h="3629213">
                <a:moveTo>
                  <a:pt x="0" y="0"/>
                </a:moveTo>
                <a:lnTo>
                  <a:pt x="6257264" y="0"/>
                </a:lnTo>
                <a:lnTo>
                  <a:pt x="6257264" y="3629214"/>
                </a:lnTo>
                <a:lnTo>
                  <a:pt x="0" y="362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33991" y="6870677"/>
            <a:ext cx="2977619" cy="4114800"/>
          </a:xfrm>
          <a:custGeom>
            <a:avLst/>
            <a:gdLst/>
            <a:ahLst/>
            <a:cxnLst/>
            <a:rect l="l" t="t" r="r" b="b"/>
            <a:pathLst>
              <a:path w="2977619" h="4114800">
                <a:moveTo>
                  <a:pt x="0" y="0"/>
                </a:moveTo>
                <a:lnTo>
                  <a:pt x="2977619" y="0"/>
                </a:lnTo>
                <a:lnTo>
                  <a:pt x="297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2199700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4976" y="4115375"/>
            <a:ext cx="14338047" cy="211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THE SPORTS EQUIPMENT MANAGEMENT SYSTEM IS DIVIDED INTO SEVERAL KEY MODULES, EACH DESIGNED TO HANDLE A SPECIFIC FUNCTION. THESE MODULES WORK TOGETHER TO PROVIDE A SMOOTH AND EFFICIENT EXPERIENCE FOR STUDENTS, FACULTY, AND ADMINISTRATORS.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74976" y="6458695"/>
            <a:ext cx="14338047" cy="20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1"/>
              </a:lnSpc>
            </a:pPr>
            <a:r>
              <a:rPr lang="en-US" sz="2399">
                <a:solidFill>
                  <a:srgbClr val="337271"/>
                </a:solidFill>
                <a:latin typeface="Canva Sans"/>
                <a:ea typeface="Canva Sans"/>
                <a:cs typeface="Canva Sans"/>
                <a:sym typeface="Canva Sans"/>
              </a:rPr>
              <a:t>•✔ Student Registration</a:t>
            </a:r>
          </a:p>
          <a:p>
            <a:pPr algn="l">
              <a:lnSpc>
                <a:spcPts val="4151"/>
              </a:lnSpc>
            </a:pPr>
            <a:r>
              <a:rPr lang="en-US" sz="2399">
                <a:solidFill>
                  <a:srgbClr val="337271"/>
                </a:solidFill>
                <a:latin typeface="Canva Sans"/>
                <a:ea typeface="Canva Sans"/>
                <a:cs typeface="Canva Sans"/>
                <a:sym typeface="Canva Sans"/>
              </a:rPr>
              <a:t>•✔ Equipment Request System</a:t>
            </a:r>
          </a:p>
          <a:p>
            <a:pPr algn="l">
              <a:lnSpc>
                <a:spcPts val="4151"/>
              </a:lnSpc>
            </a:pPr>
            <a:r>
              <a:rPr lang="en-US" sz="2399">
                <a:solidFill>
                  <a:srgbClr val="337271"/>
                </a:solidFill>
                <a:latin typeface="Canva Sans"/>
                <a:ea typeface="Canva Sans"/>
                <a:cs typeface="Canva Sans"/>
                <a:sym typeface="Canva Sans"/>
              </a:rPr>
              <a:t>•✔ Faculty Approval</a:t>
            </a:r>
          </a:p>
          <a:p>
            <a:pPr algn="l">
              <a:lnSpc>
                <a:spcPts val="4151"/>
              </a:lnSpc>
            </a:pPr>
            <a:r>
              <a:rPr lang="en-US" sz="2399">
                <a:solidFill>
                  <a:srgbClr val="337271"/>
                </a:solidFill>
                <a:latin typeface="Canva Sans"/>
                <a:ea typeface="Canva Sans"/>
                <a:cs typeface="Canva Sans"/>
                <a:sym typeface="Canva Sans"/>
              </a:rPr>
              <a:t>•✔ Real-time Inventory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89392" y="4637361"/>
            <a:ext cx="3927400" cy="1979417"/>
            <a:chOff x="0" y="0"/>
            <a:chExt cx="1034377" cy="521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4377" cy="521328"/>
            </a:xfrm>
            <a:custGeom>
              <a:avLst/>
              <a:gdLst/>
              <a:ahLst/>
              <a:cxnLst/>
              <a:rect l="l" t="t" r="r" b="b"/>
              <a:pathLst>
                <a:path w="1034377" h="521328">
                  <a:moveTo>
                    <a:pt x="0" y="0"/>
                  </a:moveTo>
                  <a:lnTo>
                    <a:pt x="1034377" y="0"/>
                  </a:lnTo>
                  <a:lnTo>
                    <a:pt x="1034377" y="521328"/>
                  </a:lnTo>
                  <a:lnTo>
                    <a:pt x="0" y="521328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34377" cy="559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5690050" y="7739359"/>
            <a:ext cx="3551363" cy="1646945"/>
          </a:xfrm>
          <a:custGeom>
            <a:avLst/>
            <a:gdLst/>
            <a:ahLst/>
            <a:cxnLst/>
            <a:rect l="l" t="t" r="r" b="b"/>
            <a:pathLst>
              <a:path w="3551363" h="1646945">
                <a:moveTo>
                  <a:pt x="3551363" y="0"/>
                </a:moveTo>
                <a:lnTo>
                  <a:pt x="0" y="0"/>
                </a:lnTo>
                <a:lnTo>
                  <a:pt x="0" y="1646944"/>
                </a:lnTo>
                <a:lnTo>
                  <a:pt x="3551363" y="1646944"/>
                </a:lnTo>
                <a:lnTo>
                  <a:pt x="35513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96206" y="2290466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Our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7429" y="4788179"/>
            <a:ext cx="4119690" cy="161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Rama Krishna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---------------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231FA04603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175395" y="4640130"/>
            <a:ext cx="3927400" cy="1979417"/>
            <a:chOff x="0" y="0"/>
            <a:chExt cx="1034377" cy="5213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4377" cy="521328"/>
            </a:xfrm>
            <a:custGeom>
              <a:avLst/>
              <a:gdLst/>
              <a:ahLst/>
              <a:cxnLst/>
              <a:rect l="l" t="t" r="r" b="b"/>
              <a:pathLst>
                <a:path w="1034377" h="521328">
                  <a:moveTo>
                    <a:pt x="0" y="0"/>
                  </a:moveTo>
                  <a:lnTo>
                    <a:pt x="1034377" y="0"/>
                  </a:lnTo>
                  <a:lnTo>
                    <a:pt x="1034377" y="521328"/>
                  </a:lnTo>
                  <a:lnTo>
                    <a:pt x="0" y="521328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34377" cy="559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080145" y="4785409"/>
            <a:ext cx="4119690" cy="161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Sai Chandh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---------------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231FA04672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558112" y="7474028"/>
            <a:ext cx="3927400" cy="1979417"/>
            <a:chOff x="0" y="0"/>
            <a:chExt cx="1034377" cy="5213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34377" cy="521328"/>
            </a:xfrm>
            <a:custGeom>
              <a:avLst/>
              <a:gdLst/>
              <a:ahLst/>
              <a:cxnLst/>
              <a:rect l="l" t="t" r="r" b="b"/>
              <a:pathLst>
                <a:path w="1034377" h="521328">
                  <a:moveTo>
                    <a:pt x="0" y="0"/>
                  </a:moveTo>
                  <a:lnTo>
                    <a:pt x="1034377" y="0"/>
                  </a:lnTo>
                  <a:lnTo>
                    <a:pt x="1034377" y="521328"/>
                  </a:lnTo>
                  <a:lnTo>
                    <a:pt x="0" y="521328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34377" cy="559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461967" y="7622076"/>
            <a:ext cx="4119690" cy="161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Ganesh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---------------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231FA04680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688219" y="7474028"/>
            <a:ext cx="3927400" cy="1979417"/>
            <a:chOff x="0" y="0"/>
            <a:chExt cx="1034377" cy="5213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34377" cy="521328"/>
            </a:xfrm>
            <a:custGeom>
              <a:avLst/>
              <a:gdLst/>
              <a:ahLst/>
              <a:cxnLst/>
              <a:rect l="l" t="t" r="r" b="b"/>
              <a:pathLst>
                <a:path w="1034377" h="521328">
                  <a:moveTo>
                    <a:pt x="0" y="0"/>
                  </a:moveTo>
                  <a:lnTo>
                    <a:pt x="1034377" y="0"/>
                  </a:lnTo>
                  <a:lnTo>
                    <a:pt x="1034377" y="521328"/>
                  </a:lnTo>
                  <a:lnTo>
                    <a:pt x="0" y="521328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34377" cy="559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06343" y="7622076"/>
            <a:ext cx="3909275" cy="161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Bhagya Lakshmi 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----------------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231FA04733</a:t>
            </a:r>
          </a:p>
        </p:txBody>
      </p:sp>
      <p:sp>
        <p:nvSpPr>
          <p:cNvPr id="21" name="Freeform 21"/>
          <p:cNvSpPr/>
          <p:nvPr/>
        </p:nvSpPr>
        <p:spPr>
          <a:xfrm>
            <a:off x="-746982" y="1028700"/>
            <a:ext cx="3551363" cy="1646945"/>
          </a:xfrm>
          <a:custGeom>
            <a:avLst/>
            <a:gdLst/>
            <a:ahLst/>
            <a:cxnLst/>
            <a:rect l="l" t="t" r="r" b="b"/>
            <a:pathLst>
              <a:path w="3551363" h="1646945">
                <a:moveTo>
                  <a:pt x="0" y="0"/>
                </a:moveTo>
                <a:lnTo>
                  <a:pt x="3551364" y="0"/>
                </a:lnTo>
                <a:lnTo>
                  <a:pt x="3551364" y="1646945"/>
                </a:lnTo>
                <a:lnTo>
                  <a:pt x="0" y="1646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7180300" y="4566130"/>
            <a:ext cx="3927400" cy="1979417"/>
            <a:chOff x="0" y="0"/>
            <a:chExt cx="1034377" cy="5213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4377" cy="521328"/>
            </a:xfrm>
            <a:custGeom>
              <a:avLst/>
              <a:gdLst/>
              <a:ahLst/>
              <a:cxnLst/>
              <a:rect l="l" t="t" r="r" b="b"/>
              <a:pathLst>
                <a:path w="1034377" h="521328">
                  <a:moveTo>
                    <a:pt x="0" y="0"/>
                  </a:moveTo>
                  <a:lnTo>
                    <a:pt x="1034377" y="0"/>
                  </a:lnTo>
                  <a:lnTo>
                    <a:pt x="1034377" y="521328"/>
                  </a:lnTo>
                  <a:lnTo>
                    <a:pt x="0" y="521328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034377" cy="559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84155" y="4714179"/>
            <a:ext cx="4119690" cy="161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Sujith Sai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---------------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231FA04625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97845" y="3579127"/>
            <a:ext cx="12892311" cy="1365838"/>
            <a:chOff x="0" y="0"/>
            <a:chExt cx="3395506" cy="3597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5506" cy="359727"/>
            </a:xfrm>
            <a:custGeom>
              <a:avLst/>
              <a:gdLst/>
              <a:ahLst/>
              <a:cxnLst/>
              <a:rect l="l" t="t" r="r" b="b"/>
              <a:pathLst>
                <a:path w="3395506" h="359727">
                  <a:moveTo>
                    <a:pt x="0" y="0"/>
                  </a:moveTo>
                  <a:lnTo>
                    <a:pt x="3395506" y="0"/>
                  </a:lnTo>
                  <a:lnTo>
                    <a:pt x="3395506" y="359727"/>
                  </a:lnTo>
                  <a:lnTo>
                    <a:pt x="0" y="359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3727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395506" cy="397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97845" y="5345015"/>
            <a:ext cx="12892311" cy="1365838"/>
            <a:chOff x="0" y="0"/>
            <a:chExt cx="3395506" cy="3597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5506" cy="359727"/>
            </a:xfrm>
            <a:custGeom>
              <a:avLst/>
              <a:gdLst/>
              <a:ahLst/>
              <a:cxnLst/>
              <a:rect l="l" t="t" r="r" b="b"/>
              <a:pathLst>
                <a:path w="3395506" h="359727">
                  <a:moveTo>
                    <a:pt x="0" y="0"/>
                  </a:moveTo>
                  <a:lnTo>
                    <a:pt x="3395506" y="0"/>
                  </a:lnTo>
                  <a:lnTo>
                    <a:pt x="3395506" y="359727"/>
                  </a:lnTo>
                  <a:lnTo>
                    <a:pt x="0" y="359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3727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95506" cy="397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97845" y="7110903"/>
            <a:ext cx="12892311" cy="1365838"/>
            <a:chOff x="0" y="0"/>
            <a:chExt cx="3395506" cy="3597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95506" cy="359727"/>
            </a:xfrm>
            <a:custGeom>
              <a:avLst/>
              <a:gdLst/>
              <a:ahLst/>
              <a:cxnLst/>
              <a:rect l="l" t="t" r="r" b="b"/>
              <a:pathLst>
                <a:path w="3395506" h="359727">
                  <a:moveTo>
                    <a:pt x="0" y="0"/>
                  </a:moveTo>
                  <a:lnTo>
                    <a:pt x="3395506" y="0"/>
                  </a:lnTo>
                  <a:lnTo>
                    <a:pt x="3395506" y="359727"/>
                  </a:lnTo>
                  <a:lnTo>
                    <a:pt x="0" y="359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3727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395506" cy="397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796206" y="1553084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Project Goals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83500" y="3709596"/>
            <a:ext cx="12721001" cy="104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To simplify and digitize the process of sports equipment requests and approvals for students and faculty.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83500" y="5475484"/>
            <a:ext cx="12721001" cy="104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To ensure effective tracking and management of equipment usage, returns, and conditions.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83500" y="7241372"/>
            <a:ext cx="12721001" cy="104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To promote accountability and transparency through a structured, user-friendly platform.</a:t>
            </a:r>
          </a:p>
        </p:txBody>
      </p:sp>
      <p:sp>
        <p:nvSpPr>
          <p:cNvPr id="16" name="Freeform 16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406006" y="9057766"/>
            <a:ext cx="4196989" cy="770720"/>
          </a:xfrm>
          <a:custGeom>
            <a:avLst/>
            <a:gdLst/>
            <a:ahLst/>
            <a:cxnLst/>
            <a:rect l="l" t="t" r="r" b="b"/>
            <a:pathLst>
              <a:path w="4196989" h="770720">
                <a:moveTo>
                  <a:pt x="0" y="0"/>
                </a:moveTo>
                <a:lnTo>
                  <a:pt x="4196989" y="0"/>
                </a:lnTo>
                <a:lnTo>
                  <a:pt x="4196989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57532" y="3724969"/>
            <a:ext cx="6698651" cy="4599931"/>
            <a:chOff x="0" y="0"/>
            <a:chExt cx="1764254" cy="12115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64254" cy="1211504"/>
            </a:xfrm>
            <a:custGeom>
              <a:avLst/>
              <a:gdLst/>
              <a:ahLst/>
              <a:cxnLst/>
              <a:rect l="l" t="t" r="r" b="b"/>
              <a:pathLst>
                <a:path w="1764254" h="1211504">
                  <a:moveTo>
                    <a:pt x="0" y="0"/>
                  </a:moveTo>
                  <a:lnTo>
                    <a:pt x="1764254" y="0"/>
                  </a:lnTo>
                  <a:lnTo>
                    <a:pt x="1764254" y="1211504"/>
                  </a:lnTo>
                  <a:lnTo>
                    <a:pt x="0" y="1211504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64254" cy="1249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96206" y="1704925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Problems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2476" y="5339885"/>
            <a:ext cx="5908762" cy="158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How can we ensure accountability to prevent the loss or damage of sports equipment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24346" y="3953457"/>
            <a:ext cx="2365022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31817" y="3724969"/>
            <a:ext cx="6698651" cy="4599931"/>
            <a:chOff x="0" y="0"/>
            <a:chExt cx="1764254" cy="12115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64254" cy="1211504"/>
            </a:xfrm>
            <a:custGeom>
              <a:avLst/>
              <a:gdLst/>
              <a:ahLst/>
              <a:cxnLst/>
              <a:rect l="l" t="t" r="r" b="b"/>
              <a:pathLst>
                <a:path w="1764254" h="1211504">
                  <a:moveTo>
                    <a:pt x="0" y="0"/>
                  </a:moveTo>
                  <a:lnTo>
                    <a:pt x="1764254" y="0"/>
                  </a:lnTo>
                  <a:lnTo>
                    <a:pt x="1764254" y="1211504"/>
                  </a:lnTo>
                  <a:lnTo>
                    <a:pt x="0" y="1211504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64254" cy="1249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826762" y="5339885"/>
            <a:ext cx="5908762" cy="158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How can we reduce delays and confusion in the sports equipment request and allocation process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98632" y="3953457"/>
            <a:ext cx="2365022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533991" y="6870677"/>
            <a:ext cx="2977619" cy="4114800"/>
          </a:xfrm>
          <a:custGeom>
            <a:avLst/>
            <a:gdLst/>
            <a:ahLst/>
            <a:cxnLst/>
            <a:rect l="l" t="t" r="r" b="b"/>
            <a:pathLst>
              <a:path w="2977619" h="4114800">
                <a:moveTo>
                  <a:pt x="0" y="0"/>
                </a:moveTo>
                <a:lnTo>
                  <a:pt x="2977619" y="0"/>
                </a:lnTo>
                <a:lnTo>
                  <a:pt x="297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425143" y="-389831"/>
            <a:ext cx="2977619" cy="4114800"/>
          </a:xfrm>
          <a:custGeom>
            <a:avLst/>
            <a:gdLst/>
            <a:ahLst/>
            <a:cxnLst/>
            <a:rect l="l" t="t" r="r" b="b"/>
            <a:pathLst>
              <a:path w="2977619" h="4114800">
                <a:moveTo>
                  <a:pt x="0" y="0"/>
                </a:moveTo>
                <a:lnTo>
                  <a:pt x="2977619" y="0"/>
                </a:lnTo>
                <a:lnTo>
                  <a:pt x="297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34833" y="3761926"/>
            <a:ext cx="1393186" cy="1125001"/>
            <a:chOff x="0" y="0"/>
            <a:chExt cx="366930" cy="296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930" cy="296297"/>
            </a:xfrm>
            <a:custGeom>
              <a:avLst/>
              <a:gdLst/>
              <a:ahLst/>
              <a:cxnLst/>
              <a:rect l="l" t="t" r="r" b="b"/>
              <a:pathLst>
                <a:path w="366930" h="296297">
                  <a:moveTo>
                    <a:pt x="0" y="0"/>
                  </a:moveTo>
                  <a:lnTo>
                    <a:pt x="366930" y="0"/>
                  </a:lnTo>
                  <a:lnTo>
                    <a:pt x="366930" y="296297"/>
                  </a:lnTo>
                  <a:lnTo>
                    <a:pt x="0" y="296297"/>
                  </a:lnTo>
                  <a:close/>
                </a:path>
              </a:pathLst>
            </a:custGeom>
            <a:solidFill>
              <a:srgbClr val="33727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6930" cy="334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2327" y="4461140"/>
            <a:ext cx="5178199" cy="4118257"/>
            <a:chOff x="0" y="0"/>
            <a:chExt cx="1363805" cy="10846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3805" cy="1084644"/>
            </a:xfrm>
            <a:custGeom>
              <a:avLst/>
              <a:gdLst/>
              <a:ahLst/>
              <a:cxnLst/>
              <a:rect l="l" t="t" r="r" b="b"/>
              <a:pathLst>
                <a:path w="1363805" h="1084644">
                  <a:moveTo>
                    <a:pt x="149510" y="0"/>
                  </a:moveTo>
                  <a:lnTo>
                    <a:pt x="1214296" y="0"/>
                  </a:lnTo>
                  <a:cubicBezTo>
                    <a:pt x="1253948" y="0"/>
                    <a:pt x="1291976" y="15752"/>
                    <a:pt x="1320015" y="43790"/>
                  </a:cubicBezTo>
                  <a:cubicBezTo>
                    <a:pt x="1348054" y="71829"/>
                    <a:pt x="1363805" y="109857"/>
                    <a:pt x="1363805" y="149510"/>
                  </a:cubicBezTo>
                  <a:lnTo>
                    <a:pt x="1363805" y="935134"/>
                  </a:lnTo>
                  <a:cubicBezTo>
                    <a:pt x="1363805" y="1017706"/>
                    <a:pt x="1296868" y="1084644"/>
                    <a:pt x="1214296" y="1084644"/>
                  </a:cubicBezTo>
                  <a:lnTo>
                    <a:pt x="149510" y="1084644"/>
                  </a:lnTo>
                  <a:cubicBezTo>
                    <a:pt x="66938" y="1084644"/>
                    <a:pt x="0" y="1017706"/>
                    <a:pt x="0" y="935134"/>
                  </a:cubicBezTo>
                  <a:lnTo>
                    <a:pt x="0" y="149510"/>
                  </a:lnTo>
                  <a:cubicBezTo>
                    <a:pt x="0" y="66938"/>
                    <a:pt x="66938" y="0"/>
                    <a:pt x="1495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37271"/>
              </a:solidFill>
              <a:prstDash val="lg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63805" cy="112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96206" y="1450427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Process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2320" y="4999095"/>
            <a:ext cx="4069458" cy="86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 u="sng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STUDENT  REGISTRATION</a:t>
            </a:r>
          </a:p>
          <a:p>
            <a:pPr algn="ctr">
              <a:lnSpc>
                <a:spcPts val="3499"/>
              </a:lnSpc>
            </a:pPr>
            <a:endParaRPr lang="en-US" sz="2499" b="1" u="sng">
              <a:solidFill>
                <a:srgbClr val="337271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981500" y="4461140"/>
            <a:ext cx="5178199" cy="4118257"/>
            <a:chOff x="0" y="0"/>
            <a:chExt cx="1363805" cy="10846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3805" cy="1084644"/>
            </a:xfrm>
            <a:custGeom>
              <a:avLst/>
              <a:gdLst/>
              <a:ahLst/>
              <a:cxnLst/>
              <a:rect l="l" t="t" r="r" b="b"/>
              <a:pathLst>
                <a:path w="1363805" h="1084644">
                  <a:moveTo>
                    <a:pt x="149510" y="0"/>
                  </a:moveTo>
                  <a:lnTo>
                    <a:pt x="1214296" y="0"/>
                  </a:lnTo>
                  <a:cubicBezTo>
                    <a:pt x="1253948" y="0"/>
                    <a:pt x="1291976" y="15752"/>
                    <a:pt x="1320015" y="43790"/>
                  </a:cubicBezTo>
                  <a:cubicBezTo>
                    <a:pt x="1348054" y="71829"/>
                    <a:pt x="1363805" y="109857"/>
                    <a:pt x="1363805" y="149510"/>
                  </a:cubicBezTo>
                  <a:lnTo>
                    <a:pt x="1363805" y="935134"/>
                  </a:lnTo>
                  <a:cubicBezTo>
                    <a:pt x="1363805" y="1017706"/>
                    <a:pt x="1296868" y="1084644"/>
                    <a:pt x="1214296" y="1084644"/>
                  </a:cubicBezTo>
                  <a:lnTo>
                    <a:pt x="149510" y="1084644"/>
                  </a:lnTo>
                  <a:cubicBezTo>
                    <a:pt x="66938" y="1084644"/>
                    <a:pt x="0" y="1017706"/>
                    <a:pt x="0" y="935134"/>
                  </a:cubicBezTo>
                  <a:lnTo>
                    <a:pt x="0" y="149510"/>
                  </a:lnTo>
                  <a:cubicBezTo>
                    <a:pt x="0" y="66938"/>
                    <a:pt x="66938" y="0"/>
                    <a:pt x="1495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37271"/>
              </a:solidFill>
              <a:prstDash val="lgDash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63805" cy="112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686846" y="5030845"/>
            <a:ext cx="3767506" cy="42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u="sng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EQUIPMENT REQUEST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61035" y="3802129"/>
            <a:ext cx="1092028" cy="90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874506" y="3761926"/>
            <a:ext cx="1393186" cy="1125001"/>
            <a:chOff x="0" y="0"/>
            <a:chExt cx="366930" cy="2962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6930" cy="296297"/>
            </a:xfrm>
            <a:custGeom>
              <a:avLst/>
              <a:gdLst/>
              <a:ahLst/>
              <a:cxnLst/>
              <a:rect l="l" t="t" r="r" b="b"/>
              <a:pathLst>
                <a:path w="366930" h="296297">
                  <a:moveTo>
                    <a:pt x="0" y="0"/>
                  </a:moveTo>
                  <a:lnTo>
                    <a:pt x="366930" y="0"/>
                  </a:lnTo>
                  <a:lnTo>
                    <a:pt x="366930" y="296297"/>
                  </a:lnTo>
                  <a:lnTo>
                    <a:pt x="0" y="296297"/>
                  </a:lnTo>
                  <a:close/>
                </a:path>
              </a:pathLst>
            </a:custGeom>
            <a:solidFill>
              <a:srgbClr val="337271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66930" cy="334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024585" y="3802129"/>
            <a:ext cx="1092028" cy="90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721674" y="4461140"/>
            <a:ext cx="5179335" cy="4118257"/>
            <a:chOff x="0" y="0"/>
            <a:chExt cx="1369028" cy="10885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69028" cy="1088558"/>
            </a:xfrm>
            <a:custGeom>
              <a:avLst/>
              <a:gdLst/>
              <a:ahLst/>
              <a:cxnLst/>
              <a:rect l="l" t="t" r="r" b="b"/>
              <a:pathLst>
                <a:path w="1369028" h="1088558">
                  <a:moveTo>
                    <a:pt x="149477" y="0"/>
                  </a:moveTo>
                  <a:lnTo>
                    <a:pt x="1219551" y="0"/>
                  </a:lnTo>
                  <a:cubicBezTo>
                    <a:pt x="1302105" y="0"/>
                    <a:pt x="1369028" y="66923"/>
                    <a:pt x="1369028" y="149477"/>
                  </a:cubicBezTo>
                  <a:lnTo>
                    <a:pt x="1369028" y="939081"/>
                  </a:lnTo>
                  <a:cubicBezTo>
                    <a:pt x="1369028" y="1021635"/>
                    <a:pt x="1302105" y="1088558"/>
                    <a:pt x="1219551" y="1088558"/>
                  </a:cubicBezTo>
                  <a:lnTo>
                    <a:pt x="149477" y="1088558"/>
                  </a:lnTo>
                  <a:cubicBezTo>
                    <a:pt x="66923" y="1088558"/>
                    <a:pt x="0" y="1021635"/>
                    <a:pt x="0" y="939081"/>
                  </a:cubicBezTo>
                  <a:lnTo>
                    <a:pt x="0" y="149477"/>
                  </a:lnTo>
                  <a:cubicBezTo>
                    <a:pt x="0" y="66923"/>
                    <a:pt x="66923" y="0"/>
                    <a:pt x="1494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37271"/>
              </a:solidFill>
              <a:prstDash val="lgDash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69028" cy="1126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055483" y="4999095"/>
            <a:ext cx="4511717" cy="42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7"/>
              </a:lnSpc>
            </a:pPr>
            <a:r>
              <a:rPr lang="en-US" sz="2491" b="1" u="sng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FACULTY APPROVAL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4614748" y="3761926"/>
            <a:ext cx="1393186" cy="1125001"/>
            <a:chOff x="0" y="0"/>
            <a:chExt cx="366930" cy="2962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6930" cy="296297"/>
            </a:xfrm>
            <a:custGeom>
              <a:avLst/>
              <a:gdLst/>
              <a:ahLst/>
              <a:cxnLst/>
              <a:rect l="l" t="t" r="r" b="b"/>
              <a:pathLst>
                <a:path w="366930" h="296297">
                  <a:moveTo>
                    <a:pt x="0" y="0"/>
                  </a:moveTo>
                  <a:lnTo>
                    <a:pt x="366930" y="0"/>
                  </a:lnTo>
                  <a:lnTo>
                    <a:pt x="366930" y="296297"/>
                  </a:lnTo>
                  <a:lnTo>
                    <a:pt x="0" y="296297"/>
                  </a:lnTo>
                  <a:close/>
                </a:path>
              </a:pathLst>
            </a:custGeom>
            <a:solidFill>
              <a:srgbClr val="337271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66930" cy="334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657471" y="3802129"/>
            <a:ext cx="1307741" cy="89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4"/>
              </a:lnSpc>
            </a:pPr>
            <a:r>
              <a:rPr lang="en-US" sz="4982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3</a:t>
            </a:r>
          </a:p>
        </p:txBody>
      </p:sp>
      <p:sp>
        <p:nvSpPr>
          <p:cNvPr id="28" name="Freeform 28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380439" y="5653504"/>
            <a:ext cx="4853220" cy="152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6"/>
              </a:lnSpc>
              <a:spcBef>
                <a:spcPct val="0"/>
              </a:spcBef>
            </a:pPr>
            <a:r>
              <a:rPr lang="en-US" sz="2933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Students enter their details and verify their registration number.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06073" y="5653426"/>
            <a:ext cx="4529053" cy="152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2"/>
              </a:lnSpc>
              <a:spcBef>
                <a:spcPct val="0"/>
              </a:spcBef>
            </a:pPr>
            <a:r>
              <a:rPr lang="en-US" sz="293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Students can request </a:t>
            </a:r>
          </a:p>
          <a:p>
            <a:pPr algn="ctr">
              <a:lnSpc>
                <a:spcPts val="4102"/>
              </a:lnSpc>
              <a:spcBef>
                <a:spcPct val="0"/>
              </a:spcBef>
            </a:pPr>
            <a:r>
              <a:rPr lang="en-US" sz="293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available sports equipment</a:t>
            </a:r>
          </a:p>
          <a:p>
            <a:pPr algn="ctr">
              <a:lnSpc>
                <a:spcPts val="4102"/>
              </a:lnSpc>
              <a:spcBef>
                <a:spcPct val="0"/>
              </a:spcBef>
            </a:pPr>
            <a:r>
              <a:rPr lang="en-US" sz="293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 with a single click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721674" y="5802455"/>
            <a:ext cx="5179335" cy="152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2"/>
              </a:lnSpc>
              <a:spcBef>
                <a:spcPct val="0"/>
              </a:spcBef>
            </a:pPr>
            <a:r>
              <a:rPr lang="en-US" sz="293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Faculty members verify requests and approve </a:t>
            </a:r>
          </a:p>
          <a:p>
            <a:pPr algn="ctr">
              <a:lnSpc>
                <a:spcPts val="4102"/>
              </a:lnSpc>
              <a:spcBef>
                <a:spcPct val="0"/>
              </a:spcBef>
            </a:pPr>
            <a:r>
              <a:rPr lang="en-US" sz="293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or deny them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96206" y="1474805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Process</a:t>
            </a:r>
          </a:p>
        </p:txBody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207107" y="4030075"/>
            <a:ext cx="5178199" cy="4817471"/>
            <a:chOff x="0" y="0"/>
            <a:chExt cx="6904265" cy="6423295"/>
          </a:xfrm>
        </p:grpSpPr>
        <p:grpSp>
          <p:nvGrpSpPr>
            <p:cNvPr id="6" name="Group 6"/>
            <p:cNvGrpSpPr/>
            <p:nvPr/>
          </p:nvGrpSpPr>
          <p:grpSpPr>
            <a:xfrm>
              <a:off x="2523342" y="0"/>
              <a:ext cx="1857582" cy="1500001"/>
              <a:chOff x="0" y="0"/>
              <a:chExt cx="366930" cy="29629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66930" cy="296297"/>
              </a:xfrm>
              <a:custGeom>
                <a:avLst/>
                <a:gdLst/>
                <a:ahLst/>
                <a:cxnLst/>
                <a:rect l="l" t="t" r="r" b="b"/>
                <a:pathLst>
                  <a:path w="366930" h="296297">
                    <a:moveTo>
                      <a:pt x="0" y="0"/>
                    </a:moveTo>
                    <a:lnTo>
                      <a:pt x="366930" y="0"/>
                    </a:lnTo>
                    <a:lnTo>
                      <a:pt x="366930" y="296297"/>
                    </a:lnTo>
                    <a:lnTo>
                      <a:pt x="0" y="296297"/>
                    </a:lnTo>
                    <a:close/>
                  </a:path>
                </a:pathLst>
              </a:custGeom>
              <a:solidFill>
                <a:srgbClr val="33727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66930" cy="334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932285"/>
              <a:ext cx="6904265" cy="5491010"/>
              <a:chOff x="0" y="0"/>
              <a:chExt cx="1363805" cy="108464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63805" cy="1084644"/>
              </a:xfrm>
              <a:custGeom>
                <a:avLst/>
                <a:gdLst/>
                <a:ahLst/>
                <a:cxnLst/>
                <a:rect l="l" t="t" r="r" b="b"/>
                <a:pathLst>
                  <a:path w="1363805" h="1084644">
                    <a:moveTo>
                      <a:pt x="149510" y="0"/>
                    </a:moveTo>
                    <a:lnTo>
                      <a:pt x="1214296" y="0"/>
                    </a:lnTo>
                    <a:cubicBezTo>
                      <a:pt x="1253948" y="0"/>
                      <a:pt x="1291976" y="15752"/>
                      <a:pt x="1320015" y="43790"/>
                    </a:cubicBezTo>
                    <a:cubicBezTo>
                      <a:pt x="1348054" y="71829"/>
                      <a:pt x="1363805" y="109857"/>
                      <a:pt x="1363805" y="149510"/>
                    </a:cubicBezTo>
                    <a:lnTo>
                      <a:pt x="1363805" y="935134"/>
                    </a:lnTo>
                    <a:cubicBezTo>
                      <a:pt x="1363805" y="1017706"/>
                      <a:pt x="1296868" y="1084644"/>
                      <a:pt x="1214296" y="1084644"/>
                    </a:cubicBezTo>
                    <a:lnTo>
                      <a:pt x="149510" y="1084644"/>
                    </a:lnTo>
                    <a:cubicBezTo>
                      <a:pt x="66938" y="1084644"/>
                      <a:pt x="0" y="1017706"/>
                      <a:pt x="0" y="935134"/>
                    </a:cubicBezTo>
                    <a:lnTo>
                      <a:pt x="0" y="149510"/>
                    </a:lnTo>
                    <a:cubicBezTo>
                      <a:pt x="0" y="66938"/>
                      <a:pt x="66938" y="0"/>
                      <a:pt x="14951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337271"/>
                </a:solidFill>
                <a:prstDash val="lgDash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63805" cy="11227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28149" y="1665433"/>
              <a:ext cx="6247967" cy="547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u="sng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INVENTORY MANAGEMENT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691611" y="101228"/>
              <a:ext cx="1456038" cy="115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AC Diary Girl"/>
                  <a:ea typeface="AC Diary Girl"/>
                  <a:cs typeface="AC Diary Girl"/>
                  <a:sym typeface="AC Diary Girl"/>
                </a:rPr>
                <a:t>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6653" y="2739858"/>
              <a:ext cx="6470959" cy="2015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06"/>
                </a:lnSpc>
                <a:spcBef>
                  <a:spcPct val="0"/>
                </a:spcBef>
              </a:pPr>
              <a:r>
                <a:rPr lang="en-US" sz="2933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Real-time update of equipment availability after approval.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02694" y="4030075"/>
            <a:ext cx="5178199" cy="4817471"/>
            <a:chOff x="0" y="0"/>
            <a:chExt cx="6904265" cy="642329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932285"/>
              <a:ext cx="6904265" cy="5491010"/>
              <a:chOff x="0" y="0"/>
              <a:chExt cx="1363805" cy="108464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63805" cy="1084644"/>
              </a:xfrm>
              <a:custGeom>
                <a:avLst/>
                <a:gdLst/>
                <a:ahLst/>
                <a:cxnLst/>
                <a:rect l="l" t="t" r="r" b="b"/>
                <a:pathLst>
                  <a:path w="1363805" h="1084644">
                    <a:moveTo>
                      <a:pt x="149510" y="0"/>
                    </a:moveTo>
                    <a:lnTo>
                      <a:pt x="1214296" y="0"/>
                    </a:lnTo>
                    <a:cubicBezTo>
                      <a:pt x="1253948" y="0"/>
                      <a:pt x="1291976" y="15752"/>
                      <a:pt x="1320015" y="43790"/>
                    </a:cubicBezTo>
                    <a:cubicBezTo>
                      <a:pt x="1348054" y="71829"/>
                      <a:pt x="1363805" y="109857"/>
                      <a:pt x="1363805" y="149510"/>
                    </a:cubicBezTo>
                    <a:lnTo>
                      <a:pt x="1363805" y="935134"/>
                    </a:lnTo>
                    <a:cubicBezTo>
                      <a:pt x="1363805" y="1017706"/>
                      <a:pt x="1296868" y="1084644"/>
                      <a:pt x="1214296" y="1084644"/>
                    </a:cubicBezTo>
                    <a:lnTo>
                      <a:pt x="149510" y="1084644"/>
                    </a:lnTo>
                    <a:cubicBezTo>
                      <a:pt x="66938" y="1084644"/>
                      <a:pt x="0" y="1017706"/>
                      <a:pt x="0" y="935134"/>
                    </a:cubicBezTo>
                    <a:lnTo>
                      <a:pt x="0" y="149510"/>
                    </a:lnTo>
                    <a:cubicBezTo>
                      <a:pt x="0" y="66938"/>
                      <a:pt x="66938" y="0"/>
                      <a:pt x="14951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337271"/>
                </a:solidFill>
                <a:prstDash val="lgDash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363805" cy="11227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940462" y="1707766"/>
              <a:ext cx="5023342" cy="547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u="sng">
                  <a:solidFill>
                    <a:srgbClr val="337271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USER INTERFACE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2524008" y="0"/>
              <a:ext cx="1857582" cy="1500001"/>
              <a:chOff x="0" y="0"/>
              <a:chExt cx="366930" cy="29629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66930" cy="296297"/>
              </a:xfrm>
              <a:custGeom>
                <a:avLst/>
                <a:gdLst/>
                <a:ahLst/>
                <a:cxnLst/>
                <a:rect l="l" t="t" r="r" b="b"/>
                <a:pathLst>
                  <a:path w="366930" h="296297">
                    <a:moveTo>
                      <a:pt x="0" y="0"/>
                    </a:moveTo>
                    <a:lnTo>
                      <a:pt x="366930" y="0"/>
                    </a:lnTo>
                    <a:lnTo>
                      <a:pt x="366930" y="296297"/>
                    </a:lnTo>
                    <a:lnTo>
                      <a:pt x="0" y="296297"/>
                    </a:lnTo>
                    <a:close/>
                  </a:path>
                </a:pathLst>
              </a:custGeom>
              <a:solidFill>
                <a:srgbClr val="33727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366930" cy="334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724114" y="101228"/>
              <a:ext cx="1456038" cy="115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AC Diary Girl"/>
                  <a:ea typeface="AC Diary Girl"/>
                  <a:cs typeface="AC Diary Girl"/>
                  <a:sym typeface="AC Diary Girl"/>
                </a:rPr>
                <a:t>5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40838" y="2739858"/>
              <a:ext cx="5422588" cy="201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02"/>
                </a:lnSpc>
                <a:spcBef>
                  <a:spcPct val="0"/>
                </a:spcBef>
              </a:pPr>
              <a:r>
                <a:rPr lang="en-US" sz="293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Simple and clean design</a:t>
              </a:r>
            </a:p>
            <a:p>
              <a:pPr algn="ctr">
                <a:lnSpc>
                  <a:spcPts val="4102"/>
                </a:lnSpc>
                <a:spcBef>
                  <a:spcPct val="0"/>
                </a:spcBef>
              </a:pPr>
              <a:r>
                <a:rPr lang="en-US" sz="293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 for easy navigation</a:t>
              </a:r>
            </a:p>
            <a:p>
              <a:pPr algn="ctr">
                <a:lnSpc>
                  <a:spcPts val="4102"/>
                </a:lnSpc>
                <a:spcBef>
                  <a:spcPct val="0"/>
                </a:spcBef>
              </a:pPr>
              <a:r>
                <a:rPr lang="en-US" sz="2930">
                  <a:solidFill>
                    <a:srgbClr val="337271"/>
                  </a:solidFill>
                  <a:latin typeface="Nunito"/>
                  <a:ea typeface="Nunito"/>
                  <a:cs typeface="Nunito"/>
                  <a:sym typeface="Nunito"/>
                </a:rPr>
                <a:t> and usability.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61985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3324760"/>
            <a:ext cx="7531720" cy="4040094"/>
            <a:chOff x="0" y="0"/>
            <a:chExt cx="1515257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5257" cy="812800"/>
            </a:xfrm>
            <a:custGeom>
              <a:avLst/>
              <a:gdLst/>
              <a:ahLst/>
              <a:cxnLst/>
              <a:rect l="l" t="t" r="r" b="b"/>
              <a:pathLst>
                <a:path w="1515257" h="812800">
                  <a:moveTo>
                    <a:pt x="23642" y="0"/>
                  </a:moveTo>
                  <a:lnTo>
                    <a:pt x="1491615" y="0"/>
                  </a:lnTo>
                  <a:cubicBezTo>
                    <a:pt x="1497886" y="0"/>
                    <a:pt x="1503899" y="2491"/>
                    <a:pt x="1508333" y="6925"/>
                  </a:cubicBezTo>
                  <a:cubicBezTo>
                    <a:pt x="1512766" y="11358"/>
                    <a:pt x="1515257" y="17372"/>
                    <a:pt x="1515257" y="23642"/>
                  </a:cubicBezTo>
                  <a:lnTo>
                    <a:pt x="1515257" y="789158"/>
                  </a:lnTo>
                  <a:cubicBezTo>
                    <a:pt x="1515257" y="795428"/>
                    <a:pt x="1512766" y="801442"/>
                    <a:pt x="1508333" y="805875"/>
                  </a:cubicBezTo>
                  <a:cubicBezTo>
                    <a:pt x="1503899" y="810309"/>
                    <a:pt x="1497886" y="812800"/>
                    <a:pt x="1491615" y="812800"/>
                  </a:cubicBezTo>
                  <a:lnTo>
                    <a:pt x="23642" y="812800"/>
                  </a:lnTo>
                  <a:cubicBezTo>
                    <a:pt x="17372" y="812800"/>
                    <a:pt x="11358" y="810309"/>
                    <a:pt x="6925" y="805875"/>
                  </a:cubicBezTo>
                  <a:cubicBezTo>
                    <a:pt x="2491" y="801442"/>
                    <a:pt x="0" y="795428"/>
                    <a:pt x="0" y="789158"/>
                  </a:cubicBezTo>
                  <a:lnTo>
                    <a:pt x="0" y="23642"/>
                  </a:lnTo>
                  <a:cubicBezTo>
                    <a:pt x="0" y="17372"/>
                    <a:pt x="2491" y="11358"/>
                    <a:pt x="6925" y="6925"/>
                  </a:cubicBezTo>
                  <a:cubicBezTo>
                    <a:pt x="11358" y="2491"/>
                    <a:pt x="17372" y="0"/>
                    <a:pt x="23642" y="0"/>
                  </a:cubicBezTo>
                  <a:close/>
                </a:path>
              </a:pathLst>
            </a:custGeom>
            <a:blipFill>
              <a:blip r:embed="rId2"/>
              <a:stretch>
                <a:fillRect l="-14" r="-1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169825" y="3324760"/>
            <a:ext cx="7089475" cy="4040094"/>
            <a:chOff x="0" y="0"/>
            <a:chExt cx="142628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6285" cy="812800"/>
            </a:xfrm>
            <a:custGeom>
              <a:avLst/>
              <a:gdLst/>
              <a:ahLst/>
              <a:cxnLst/>
              <a:rect l="l" t="t" r="r" b="b"/>
              <a:pathLst>
                <a:path w="1426285" h="812800">
                  <a:moveTo>
                    <a:pt x="25117" y="0"/>
                  </a:moveTo>
                  <a:lnTo>
                    <a:pt x="1401168" y="0"/>
                  </a:lnTo>
                  <a:cubicBezTo>
                    <a:pt x="1415040" y="0"/>
                    <a:pt x="1426285" y="11245"/>
                    <a:pt x="1426285" y="25117"/>
                  </a:cubicBezTo>
                  <a:lnTo>
                    <a:pt x="1426285" y="787683"/>
                  </a:lnTo>
                  <a:cubicBezTo>
                    <a:pt x="1426285" y="801555"/>
                    <a:pt x="1415040" y="812800"/>
                    <a:pt x="1401168" y="812800"/>
                  </a:cubicBezTo>
                  <a:lnTo>
                    <a:pt x="25117" y="812800"/>
                  </a:lnTo>
                  <a:cubicBezTo>
                    <a:pt x="11245" y="812800"/>
                    <a:pt x="0" y="801555"/>
                    <a:pt x="0" y="787683"/>
                  </a:cubicBezTo>
                  <a:lnTo>
                    <a:pt x="0" y="25117"/>
                  </a:lnTo>
                  <a:cubicBezTo>
                    <a:pt x="0" y="11245"/>
                    <a:pt x="11245" y="0"/>
                    <a:pt x="25117" y="0"/>
                  </a:cubicBezTo>
                  <a:close/>
                </a:path>
              </a:pathLst>
            </a:custGeom>
            <a:blipFill>
              <a:blip r:embed="rId3"/>
              <a:stretch>
                <a:fillRect l="-6283" r="-628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-93637" y="-171450"/>
            <a:ext cx="18475274" cy="156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33727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PROTOTYPE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64181" y="8148872"/>
            <a:ext cx="2484219" cy="951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64"/>
              </a:lnSpc>
              <a:spcBef>
                <a:spcPct val="0"/>
              </a:spcBef>
            </a:pPr>
            <a:r>
              <a:rPr lang="en-US" sz="5474" dirty="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INDEX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7837" y="8126738"/>
            <a:ext cx="2093450" cy="948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0"/>
              </a:lnSpc>
              <a:spcBef>
                <a:spcPct val="0"/>
              </a:spcBef>
            </a:pPr>
            <a:r>
              <a:rPr lang="en-US" sz="5557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619858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01972" y="3298120"/>
            <a:ext cx="8342028" cy="3921545"/>
            <a:chOff x="0" y="0"/>
            <a:chExt cx="172901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9013" cy="812800"/>
            </a:xfrm>
            <a:custGeom>
              <a:avLst/>
              <a:gdLst/>
              <a:ahLst/>
              <a:cxnLst/>
              <a:rect l="l" t="t" r="r" b="b"/>
              <a:pathLst>
                <a:path w="1729013" h="812800">
                  <a:moveTo>
                    <a:pt x="21345" y="0"/>
                  </a:moveTo>
                  <a:lnTo>
                    <a:pt x="1707667" y="0"/>
                  </a:lnTo>
                  <a:cubicBezTo>
                    <a:pt x="1719456" y="0"/>
                    <a:pt x="1729013" y="9557"/>
                    <a:pt x="1729013" y="21345"/>
                  </a:cubicBezTo>
                  <a:lnTo>
                    <a:pt x="1729013" y="791455"/>
                  </a:lnTo>
                  <a:cubicBezTo>
                    <a:pt x="1729013" y="797116"/>
                    <a:pt x="1726764" y="802545"/>
                    <a:pt x="1722761" y="806548"/>
                  </a:cubicBezTo>
                  <a:cubicBezTo>
                    <a:pt x="1718758" y="810551"/>
                    <a:pt x="1713328" y="812800"/>
                    <a:pt x="1707667" y="812800"/>
                  </a:cubicBezTo>
                  <a:lnTo>
                    <a:pt x="21345" y="812800"/>
                  </a:lnTo>
                  <a:cubicBezTo>
                    <a:pt x="15684" y="812800"/>
                    <a:pt x="10255" y="810551"/>
                    <a:pt x="6252" y="806548"/>
                  </a:cubicBezTo>
                  <a:cubicBezTo>
                    <a:pt x="2249" y="802545"/>
                    <a:pt x="0" y="797116"/>
                    <a:pt x="0" y="791455"/>
                  </a:cubicBezTo>
                  <a:lnTo>
                    <a:pt x="0" y="21345"/>
                  </a:lnTo>
                  <a:cubicBezTo>
                    <a:pt x="0" y="15684"/>
                    <a:pt x="2249" y="10255"/>
                    <a:pt x="6252" y="6252"/>
                  </a:cubicBezTo>
                  <a:cubicBezTo>
                    <a:pt x="10255" y="2249"/>
                    <a:pt x="15684" y="0"/>
                    <a:pt x="21345" y="0"/>
                  </a:cubicBezTo>
                  <a:close/>
                </a:path>
              </a:pathLst>
            </a:custGeom>
            <a:blipFill>
              <a:blip r:embed="rId2"/>
              <a:stretch>
                <a:fillRect l="-143" r="-14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-93637" y="-171450"/>
            <a:ext cx="18475274" cy="156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33727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PROTOTYPE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690316"/>
            <a:ext cx="7598208" cy="86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STUDENT REGISTRATION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656999" y="3298120"/>
            <a:ext cx="8342028" cy="3921545"/>
            <a:chOff x="0" y="0"/>
            <a:chExt cx="172901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29013" cy="812800"/>
            </a:xfrm>
            <a:custGeom>
              <a:avLst/>
              <a:gdLst/>
              <a:ahLst/>
              <a:cxnLst/>
              <a:rect l="l" t="t" r="r" b="b"/>
              <a:pathLst>
                <a:path w="1729013" h="812800">
                  <a:moveTo>
                    <a:pt x="21345" y="0"/>
                  </a:moveTo>
                  <a:lnTo>
                    <a:pt x="1707667" y="0"/>
                  </a:lnTo>
                  <a:cubicBezTo>
                    <a:pt x="1719456" y="0"/>
                    <a:pt x="1729013" y="9557"/>
                    <a:pt x="1729013" y="21345"/>
                  </a:cubicBezTo>
                  <a:lnTo>
                    <a:pt x="1729013" y="791455"/>
                  </a:lnTo>
                  <a:cubicBezTo>
                    <a:pt x="1729013" y="797116"/>
                    <a:pt x="1726764" y="802545"/>
                    <a:pt x="1722761" y="806548"/>
                  </a:cubicBezTo>
                  <a:cubicBezTo>
                    <a:pt x="1718758" y="810551"/>
                    <a:pt x="1713328" y="812800"/>
                    <a:pt x="1707667" y="812800"/>
                  </a:cubicBezTo>
                  <a:lnTo>
                    <a:pt x="21345" y="812800"/>
                  </a:lnTo>
                  <a:cubicBezTo>
                    <a:pt x="15684" y="812800"/>
                    <a:pt x="10255" y="810551"/>
                    <a:pt x="6252" y="806548"/>
                  </a:cubicBezTo>
                  <a:cubicBezTo>
                    <a:pt x="2249" y="802545"/>
                    <a:pt x="0" y="797116"/>
                    <a:pt x="0" y="791455"/>
                  </a:cubicBezTo>
                  <a:lnTo>
                    <a:pt x="0" y="21345"/>
                  </a:lnTo>
                  <a:cubicBezTo>
                    <a:pt x="0" y="15684"/>
                    <a:pt x="2249" y="10255"/>
                    <a:pt x="6252" y="6252"/>
                  </a:cubicBezTo>
                  <a:cubicBezTo>
                    <a:pt x="10255" y="2249"/>
                    <a:pt x="15684" y="0"/>
                    <a:pt x="21345" y="0"/>
                  </a:cubicBezTo>
                  <a:close/>
                </a:path>
              </a:pathLst>
            </a:custGeom>
            <a:blipFill>
              <a:blip r:embed="rId3"/>
              <a:stretch>
                <a:fillRect l="-1658" r="-1658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1033288" y="7690316"/>
            <a:ext cx="6226012" cy="86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FACULTY APPROVAL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354</Words>
  <Application>Microsoft Office PowerPoint</Application>
  <PresentationFormat>Custom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Canva Sans Bold</vt:lpstr>
      <vt:lpstr>AC Diary Girl</vt:lpstr>
      <vt:lpstr>Arial</vt:lpstr>
      <vt:lpstr>Nunito Bold</vt:lpstr>
      <vt:lpstr>Canva Sans</vt:lpstr>
      <vt:lpstr>Calibri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Beige Simple Project Presentation</dc:title>
  <cp:lastModifiedBy>CHANDU PATHURI</cp:lastModifiedBy>
  <cp:revision>1</cp:revision>
  <dcterms:created xsi:type="dcterms:W3CDTF">2006-08-16T00:00:00Z</dcterms:created>
  <dcterms:modified xsi:type="dcterms:W3CDTF">2025-04-25T07:45:33Z</dcterms:modified>
  <dc:identifier>DAGlkb9OZMQ</dc:identifier>
</cp:coreProperties>
</file>